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F3A8C05-A2CF-93F1-9122-4ECBCA49CA24}" v="72" dt="2026-07-23T09:56:20.4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07"/>
    <p:restoredTop sz="94682"/>
  </p:normalViewPr>
  <p:slideViewPr>
    <p:cSldViewPr snapToGrid="0">
      <p:cViewPr>
        <p:scale>
          <a:sx n="14" d="100"/>
          <a:sy n="14" d="100"/>
        </p:scale>
        <p:origin x="2728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ILETTA TOSETTO" userId="S::diletta.tosetto@cnr.it::0c642d94-3b67-4fc0-bd23-82ce615ba35a" providerId="AD" clId="Web-{AF3A8C05-A2CF-93F1-9122-4ECBCA49CA24}"/>
    <pc:docChg chg="modSld">
      <pc:chgData name="DILETTA TOSETTO" userId="S::diletta.tosetto@cnr.it::0c642d94-3b67-4fc0-bd23-82ce615ba35a" providerId="AD" clId="Web-{AF3A8C05-A2CF-93F1-9122-4ECBCA49CA24}" dt="2026-07-23T09:56:20.428" v="71" actId="14100"/>
      <pc:docMkLst>
        <pc:docMk/>
      </pc:docMkLst>
      <pc:sldChg chg="addSp delSp modSp">
        <pc:chgData name="DILETTA TOSETTO" userId="S::diletta.tosetto@cnr.it::0c642d94-3b67-4fc0-bd23-82ce615ba35a" providerId="AD" clId="Web-{AF3A8C05-A2CF-93F1-9122-4ECBCA49CA24}" dt="2026-07-23T09:56:20.428" v="71" actId="14100"/>
        <pc:sldMkLst>
          <pc:docMk/>
          <pc:sldMk cId="2970447881" sldId="256"/>
        </pc:sldMkLst>
        <pc:spChg chg="mod">
          <ac:chgData name="DILETTA TOSETTO" userId="S::diletta.tosetto@cnr.it::0c642d94-3b67-4fc0-bd23-82ce615ba35a" providerId="AD" clId="Web-{AF3A8C05-A2CF-93F1-9122-4ECBCA49CA24}" dt="2026-07-23T09:24:39.843" v="64" actId="14100"/>
          <ac:spMkLst>
            <pc:docMk/>
            <pc:sldMk cId="2970447881" sldId="256"/>
            <ac:spMk id="5" creationId="{7DB17AD9-4848-A1A9-CAED-143D80BEC96A}"/>
          </ac:spMkLst>
        </pc:spChg>
        <pc:spChg chg="mod">
          <ac:chgData name="DILETTA TOSETTO" userId="S::diletta.tosetto@cnr.it::0c642d94-3b67-4fc0-bd23-82ce615ba35a" providerId="AD" clId="Web-{AF3A8C05-A2CF-93F1-9122-4ECBCA49CA24}" dt="2026-07-23T09:56:00.614" v="66" actId="1076"/>
          <ac:spMkLst>
            <pc:docMk/>
            <pc:sldMk cId="2970447881" sldId="256"/>
            <ac:spMk id="6" creationId="{58918852-A52B-0671-CAC5-DBFA055200FA}"/>
          </ac:spMkLst>
        </pc:spChg>
        <pc:spChg chg="mod">
          <ac:chgData name="DILETTA TOSETTO" userId="S::diletta.tosetto@cnr.it::0c642d94-3b67-4fc0-bd23-82ce615ba35a" providerId="AD" clId="Web-{AF3A8C05-A2CF-93F1-9122-4ECBCA49CA24}" dt="2026-07-23T09:55:49.285" v="65" actId="14100"/>
          <ac:spMkLst>
            <pc:docMk/>
            <pc:sldMk cId="2970447881" sldId="256"/>
            <ac:spMk id="14" creationId="{8FA45958-9D79-FD59-A186-AC963E7844CE}"/>
          </ac:spMkLst>
        </pc:spChg>
        <pc:picChg chg="add mod">
          <ac:chgData name="DILETTA TOSETTO" userId="S::diletta.tosetto@cnr.it::0c642d94-3b67-4fc0-bd23-82ce615ba35a" providerId="AD" clId="Web-{AF3A8C05-A2CF-93F1-9122-4ECBCA49CA24}" dt="2026-07-23T09:24:29.499" v="60" actId="1076"/>
          <ac:picMkLst>
            <pc:docMk/>
            <pc:sldMk cId="2970447881" sldId="256"/>
            <ac:picMk id="2" creationId="{891EE128-9CCE-425A-5A21-6797893783EE}"/>
          </ac:picMkLst>
        </pc:picChg>
        <pc:picChg chg="add del mod">
          <ac:chgData name="DILETTA TOSETTO" userId="S::diletta.tosetto@cnr.it::0c642d94-3b67-4fc0-bd23-82ce615ba35a" providerId="AD" clId="Web-{AF3A8C05-A2CF-93F1-9122-4ECBCA49CA24}" dt="2026-07-23T09:20:53.131" v="34"/>
          <ac:picMkLst>
            <pc:docMk/>
            <pc:sldMk cId="2970447881" sldId="256"/>
            <ac:picMk id="3" creationId="{0A016250-FD59-0669-66FC-4505B4DD86A7}"/>
          </ac:picMkLst>
        </pc:picChg>
        <pc:picChg chg="mod">
          <ac:chgData name="DILETTA TOSETTO" userId="S::diletta.tosetto@cnr.it::0c642d94-3b67-4fc0-bd23-82ce615ba35a" providerId="AD" clId="Web-{AF3A8C05-A2CF-93F1-9122-4ECBCA49CA24}" dt="2026-07-23T09:17:31.420" v="12" actId="1076"/>
          <ac:picMkLst>
            <pc:docMk/>
            <pc:sldMk cId="2970447881" sldId="256"/>
            <ac:picMk id="4" creationId="{87EA484C-7D52-A009-D7C3-DDAEC57B074F}"/>
          </ac:picMkLst>
        </pc:picChg>
        <pc:picChg chg="add mod">
          <ac:chgData name="DILETTA TOSETTO" userId="S::diletta.tosetto@cnr.it::0c642d94-3b67-4fc0-bd23-82ce615ba35a" providerId="AD" clId="Web-{AF3A8C05-A2CF-93F1-9122-4ECBCA49CA24}" dt="2026-07-23T09:56:20.428" v="71" actId="14100"/>
          <ac:picMkLst>
            <pc:docMk/>
            <pc:sldMk cId="2970447881" sldId="256"/>
            <ac:picMk id="12" creationId="{A4B7BFC9-DA2D-D17E-F5A9-AFA065386FAD}"/>
          </ac:picMkLst>
        </pc:picChg>
        <pc:picChg chg="add mod">
          <ac:chgData name="DILETTA TOSETTO" userId="S::diletta.tosetto@cnr.it::0c642d94-3b67-4fc0-bd23-82ce615ba35a" providerId="AD" clId="Web-{AF3A8C05-A2CF-93F1-9122-4ECBCA49CA24}" dt="2026-07-23T09:56:12.458" v="68" actId="1076"/>
          <ac:picMkLst>
            <pc:docMk/>
            <pc:sldMk cId="2970447881" sldId="256"/>
            <ac:picMk id="16" creationId="{0B389F08-6CBA-1421-6F37-87EAA7B6A368}"/>
          </ac:picMkLst>
        </pc:picChg>
        <pc:picChg chg="add mod">
          <ac:chgData name="DILETTA TOSETTO" userId="S::diletta.tosetto@cnr.it::0c642d94-3b67-4fc0-bd23-82ce615ba35a" providerId="AD" clId="Web-{AF3A8C05-A2CF-93F1-9122-4ECBCA49CA24}" dt="2026-07-23T09:56:12.474" v="69" actId="1076"/>
          <ac:picMkLst>
            <pc:docMk/>
            <pc:sldMk cId="2970447881" sldId="256"/>
            <ac:picMk id="17" creationId="{2521E783-0A5E-A525-E666-315A972FB54A}"/>
          </ac:picMkLst>
        </pc:picChg>
        <pc:picChg chg="mod">
          <ac:chgData name="DILETTA TOSETTO" userId="S::diletta.tosetto@cnr.it::0c642d94-3b67-4fc0-bd23-82ce615ba35a" providerId="AD" clId="Web-{AF3A8C05-A2CF-93F1-9122-4ECBCA49CA24}" dt="2026-07-23T09:24:25.343" v="55" actId="1076"/>
          <ac:picMkLst>
            <pc:docMk/>
            <pc:sldMk cId="2970447881" sldId="256"/>
            <ac:picMk id="1026" creationId="{AD42334B-8F7A-0A80-DA1C-AA044FE90C91}"/>
          </ac:picMkLst>
        </pc:picChg>
        <pc:picChg chg="mod">
          <ac:chgData name="DILETTA TOSETTO" userId="S::diletta.tosetto@cnr.it::0c642d94-3b67-4fc0-bd23-82ce615ba35a" providerId="AD" clId="Web-{AF3A8C05-A2CF-93F1-9122-4ECBCA49CA24}" dt="2026-07-23T09:24:25.343" v="56" actId="1076"/>
          <ac:picMkLst>
            <pc:docMk/>
            <pc:sldMk cId="2970447881" sldId="256"/>
            <ac:picMk id="1028" creationId="{CFA3C38D-5ABB-4BAC-9A61-BD7DD8A2C510}"/>
          </ac:picMkLst>
        </pc:picChg>
        <pc:picChg chg="mod">
          <ac:chgData name="DILETTA TOSETTO" userId="S::diletta.tosetto@cnr.it::0c642d94-3b67-4fc0-bd23-82ce615ba35a" providerId="AD" clId="Web-{AF3A8C05-A2CF-93F1-9122-4ECBCA49CA24}" dt="2026-07-23T09:24:25.358" v="57" actId="1076"/>
          <ac:picMkLst>
            <pc:docMk/>
            <pc:sldMk cId="2970447881" sldId="256"/>
            <ac:picMk id="1030" creationId="{91934AE8-457B-09B3-DFA3-0A7FDB875046}"/>
          </ac:picMkLst>
        </pc:picChg>
        <pc:picChg chg="mod">
          <ac:chgData name="DILETTA TOSETTO" userId="S::diletta.tosetto@cnr.it::0c642d94-3b67-4fc0-bd23-82ce615ba35a" providerId="AD" clId="Web-{AF3A8C05-A2CF-93F1-9122-4ECBCA49CA24}" dt="2026-07-23T09:24:25.358" v="58" actId="1076"/>
          <ac:picMkLst>
            <pc:docMk/>
            <pc:sldMk cId="2970447881" sldId="256"/>
            <ac:picMk id="1032" creationId="{DD5E8BF9-A756-75D1-6DDF-0AEB2AD328E8}"/>
          </ac:picMkLst>
        </pc:picChg>
        <pc:picChg chg="mod">
          <ac:chgData name="DILETTA TOSETTO" userId="S::diletta.tosetto@cnr.it::0c642d94-3b67-4fc0-bd23-82ce615ba35a" providerId="AD" clId="Web-{AF3A8C05-A2CF-93F1-9122-4ECBCA49CA24}" dt="2026-07-23T09:24:25.358" v="59" actId="1076"/>
          <ac:picMkLst>
            <pc:docMk/>
            <pc:sldMk cId="2970447881" sldId="256"/>
            <ac:picMk id="1034" creationId="{E8500AE9-E8B3-6538-795C-DCDD0894F7C4}"/>
          </ac:picMkLst>
        </pc:picChg>
        <pc:picChg chg="del mod">
          <ac:chgData name="DILETTA TOSETTO" userId="S::diletta.tosetto@cnr.it::0c642d94-3b67-4fc0-bd23-82ce615ba35a" providerId="AD" clId="Web-{AF3A8C05-A2CF-93F1-9122-4ECBCA49CA24}" dt="2026-07-23T09:22:26.244" v="41"/>
          <ac:picMkLst>
            <pc:docMk/>
            <pc:sldMk cId="2970447881" sldId="256"/>
            <ac:picMk id="1036" creationId="{C675F22A-B4D3-650C-5647-61A59D15425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B686-8D26-1444-9350-C72BEBC5E671}" type="datetimeFigureOut">
              <a:rPr lang="it-IT" smtClean="0"/>
              <a:t>23/07/26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C308-C531-EE45-9A71-864F68AF6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3200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B686-8D26-1444-9350-C72BEBC5E671}" type="datetimeFigureOut">
              <a:rPr lang="it-IT" smtClean="0"/>
              <a:t>23/07/26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C308-C531-EE45-9A71-864F68AF6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3413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B686-8D26-1444-9350-C72BEBC5E671}" type="datetimeFigureOut">
              <a:rPr lang="it-IT" smtClean="0"/>
              <a:t>23/07/26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C308-C531-EE45-9A71-864F68AF6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4465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B686-8D26-1444-9350-C72BEBC5E671}" type="datetimeFigureOut">
              <a:rPr lang="it-IT" smtClean="0"/>
              <a:t>23/07/26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C308-C531-EE45-9A71-864F68AF6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66938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>
                    <a:tint val="82000"/>
                  </a:schemeClr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82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82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B686-8D26-1444-9350-C72BEBC5E671}" type="datetimeFigureOut">
              <a:rPr lang="it-IT" smtClean="0"/>
              <a:t>23/07/26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C308-C531-EE45-9A71-864F68AF6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8465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B686-8D26-1444-9350-C72BEBC5E671}" type="datetimeFigureOut">
              <a:rPr lang="it-IT" smtClean="0"/>
              <a:t>23/07/26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C308-C531-EE45-9A71-864F68AF6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656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B686-8D26-1444-9350-C72BEBC5E671}" type="datetimeFigureOut">
              <a:rPr lang="it-IT" smtClean="0"/>
              <a:t>23/07/26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C308-C531-EE45-9A71-864F68AF6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4090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B686-8D26-1444-9350-C72BEBC5E671}" type="datetimeFigureOut">
              <a:rPr lang="it-IT" smtClean="0"/>
              <a:t>23/07/26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C308-C531-EE45-9A71-864F68AF6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5847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B686-8D26-1444-9350-C72BEBC5E671}" type="datetimeFigureOut">
              <a:rPr lang="it-IT" smtClean="0"/>
              <a:t>23/07/26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C308-C531-EE45-9A71-864F68AF6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3445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B686-8D26-1444-9350-C72BEBC5E671}" type="datetimeFigureOut">
              <a:rPr lang="it-IT" smtClean="0"/>
              <a:t>23/07/26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C308-C531-EE45-9A71-864F68AF6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6432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A4B686-8D26-1444-9350-C72BEBC5E671}" type="datetimeFigureOut">
              <a:rPr lang="it-IT" smtClean="0"/>
              <a:t>23/07/26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A7C308-C531-EE45-9A71-864F68AF6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3044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DA4B686-8D26-1444-9350-C72BEBC5E671}" type="datetimeFigureOut">
              <a:rPr lang="it-IT" smtClean="0"/>
              <a:t>23/07/26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EA7C308-C531-EE45-9A71-864F68AF6AE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6543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>
            <a:extLst>
              <a:ext uri="{FF2B5EF4-FFF2-40B4-BE49-F238E27FC236}">
                <a16:creationId xmlns:a16="http://schemas.microsoft.com/office/drawing/2014/main" id="{8FA45958-9D79-FD59-A186-AC963E7844CE}"/>
              </a:ext>
            </a:extLst>
          </p:cNvPr>
          <p:cNvSpPr/>
          <p:nvPr/>
        </p:nvSpPr>
        <p:spPr>
          <a:xfrm>
            <a:off x="92932" y="37787520"/>
            <a:ext cx="30258029" cy="5016243"/>
          </a:xfrm>
          <a:prstGeom prst="rect">
            <a:avLst/>
          </a:prstGeom>
          <a:solidFill>
            <a:schemeClr val="bg2">
              <a:lumMod val="9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3231" dirty="0"/>
          </a:p>
        </p:txBody>
      </p:sp>
      <p:pic>
        <p:nvPicPr>
          <p:cNvPr id="4" name="Picture 258">
            <a:extLst>
              <a:ext uri="{FF2B5EF4-FFF2-40B4-BE49-F238E27FC236}">
                <a16:creationId xmlns:a16="http://schemas.microsoft.com/office/drawing/2014/main" id="{87EA484C-7D52-A009-D7C3-DDAEC57B07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605667" y="38990668"/>
            <a:ext cx="3140900" cy="3450445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DB17AD9-4848-A1A9-CAED-143D80BEC96A}"/>
              </a:ext>
            </a:extLst>
          </p:cNvPr>
          <p:cNvSpPr txBox="1"/>
          <p:nvPr/>
        </p:nvSpPr>
        <p:spPr>
          <a:xfrm>
            <a:off x="3791746" y="39258882"/>
            <a:ext cx="10414993" cy="2579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33" b="1" dirty="0"/>
              <a:t>27th IFIP/SOCOLNET Working Conference on Virtual Enterprises                              </a:t>
            </a:r>
            <a:endParaRPr lang="en-GB" sz="3233" dirty="0"/>
          </a:p>
          <a:p>
            <a:r>
              <a:rPr lang="en-GB" sz="3233" b="1" dirty="0"/>
              <a:t>Dynamics of Hybrid Collaborative Networks</a:t>
            </a:r>
            <a:endParaRPr lang="en-GB" sz="3233" dirty="0"/>
          </a:p>
          <a:p>
            <a:r>
              <a:rPr lang="en-GB" sz="3233" dirty="0"/>
              <a:t>Padova, Italy – 26-28 October, 2026</a:t>
            </a:r>
          </a:p>
          <a:p>
            <a:endParaRPr lang="en-GB" sz="3233" dirty="0"/>
          </a:p>
        </p:txBody>
      </p:sp>
      <p:pic>
        <p:nvPicPr>
          <p:cNvPr id="1026" name="Picture 2" descr="Logo IFIP">
            <a:extLst>
              <a:ext uri="{FF2B5EF4-FFF2-40B4-BE49-F238E27FC236}">
                <a16:creationId xmlns:a16="http://schemas.microsoft.com/office/drawing/2014/main" id="{AD42334B-8F7A-0A80-DA1C-AA044FE90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3261" y="41433038"/>
            <a:ext cx="254590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ogo SoCol net">
            <a:extLst>
              <a:ext uri="{FF2B5EF4-FFF2-40B4-BE49-F238E27FC236}">
                <a16:creationId xmlns:a16="http://schemas.microsoft.com/office/drawing/2014/main" id="{CFA3C38D-5ABB-4BAC-9A61-BD7DD8A2C5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6175" y="41427690"/>
            <a:ext cx="2681525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Logo Nova FCT">
            <a:extLst>
              <a:ext uri="{FF2B5EF4-FFF2-40B4-BE49-F238E27FC236}">
                <a16:creationId xmlns:a16="http://schemas.microsoft.com/office/drawing/2014/main" id="{91934AE8-457B-09B3-DFA3-0A7FDB875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2601" y="41427690"/>
            <a:ext cx="2071335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Logo UPV">
            <a:extLst>
              <a:ext uri="{FF2B5EF4-FFF2-40B4-BE49-F238E27FC236}">
                <a16:creationId xmlns:a16="http://schemas.microsoft.com/office/drawing/2014/main" id="{DD5E8BF9-A756-75D1-6DDF-0AEB2AD328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5614" y="41473707"/>
            <a:ext cx="3140900" cy="96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Logo MINES Saint-Étienne">
            <a:extLst>
              <a:ext uri="{FF2B5EF4-FFF2-40B4-BE49-F238E27FC236}">
                <a16:creationId xmlns:a16="http://schemas.microsoft.com/office/drawing/2014/main" id="{E8500AE9-E8B3-6538-795C-DCDD0894F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9676" y="41427690"/>
            <a:ext cx="1259790" cy="12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8918852-A52B-0671-CAC5-DBFA055200FA}"/>
              </a:ext>
            </a:extLst>
          </p:cNvPr>
          <p:cNvSpPr txBox="1"/>
          <p:nvPr/>
        </p:nvSpPr>
        <p:spPr>
          <a:xfrm>
            <a:off x="953477" y="34262767"/>
            <a:ext cx="27933115" cy="1640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029" b="1" dirty="0">
                <a:latin typeface="Arial" panose="020B0604020202020204" pitchFamily="34" charset="0"/>
                <a:cs typeface="Arial" panose="020B0604020202020204" pitchFamily="34" charset="0"/>
              </a:rPr>
              <a:t>Acknowledgments:</a:t>
            </a:r>
          </a:p>
          <a:p>
            <a:r>
              <a:rPr lang="en-GB" sz="5029" dirty="0">
                <a:latin typeface="Arial" panose="020B0604020202020204" pitchFamily="34" charset="0"/>
                <a:cs typeface="Arial" panose="020B0604020202020204" pitchFamily="34" charset="0"/>
              </a:rPr>
              <a:t>You can include references to specific projects or funding sources related to your research.</a:t>
            </a:r>
            <a:endParaRPr lang="en-GB" sz="5029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A69B28B-74CF-BBE9-419B-DC9DAE397601}"/>
              </a:ext>
            </a:extLst>
          </p:cNvPr>
          <p:cNvSpPr txBox="1"/>
          <p:nvPr/>
        </p:nvSpPr>
        <p:spPr>
          <a:xfrm>
            <a:off x="953477" y="21193862"/>
            <a:ext cx="6213560" cy="866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029" b="1" dirty="0">
                <a:latin typeface="Arial" panose="020B0604020202020204" pitchFamily="34" charset="0"/>
                <a:cs typeface="Arial" panose="020B0604020202020204" pitchFamily="34" charset="0"/>
              </a:rPr>
              <a:t>Preliminary Results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33CD823-6C47-2C78-78FF-1C484D904DB5}"/>
              </a:ext>
            </a:extLst>
          </p:cNvPr>
          <p:cNvSpPr txBox="1"/>
          <p:nvPr/>
        </p:nvSpPr>
        <p:spPr>
          <a:xfrm>
            <a:off x="953479" y="14484513"/>
            <a:ext cx="4200189" cy="866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029" b="1" dirty="0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B7DFE14-2933-12FF-190C-FEF9237A6C03}"/>
              </a:ext>
            </a:extLst>
          </p:cNvPr>
          <p:cNvSpPr txBox="1"/>
          <p:nvPr/>
        </p:nvSpPr>
        <p:spPr>
          <a:xfrm>
            <a:off x="953477" y="7994031"/>
            <a:ext cx="11269432" cy="866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029" b="1" dirty="0">
                <a:latin typeface="Arial" panose="020B0604020202020204" pitchFamily="34" charset="0"/>
                <a:cs typeface="Arial" panose="020B0604020202020204" pitchFamily="34" charset="0"/>
              </a:rPr>
              <a:t>Motivations &amp; Research Question(s)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194D8F5-A07D-2391-7887-759234F6F14B}"/>
              </a:ext>
            </a:extLst>
          </p:cNvPr>
          <p:cNvSpPr txBox="1"/>
          <p:nvPr/>
        </p:nvSpPr>
        <p:spPr>
          <a:xfrm>
            <a:off x="18296934" y="742926"/>
            <a:ext cx="11121955" cy="866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029" dirty="0">
                <a:latin typeface="Arial" panose="020B0604020202020204" pitchFamily="34" charset="0"/>
                <a:cs typeface="Arial" panose="020B0604020202020204" pitchFamily="34" charset="0"/>
              </a:rPr>
              <a:t>Presenter(s) Name Surname (contact)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ADF7665A-1450-966E-60A1-8BE14B4C6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251" y="4474257"/>
            <a:ext cx="22301393" cy="116608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square" lIns="59936" tIns="29970" rIns="59936" bIns="29970">
            <a:prstTxWarp prst="textNoShape">
              <a:avLst/>
            </a:prstTxWarp>
            <a:spAutoFit/>
          </a:bodyPr>
          <a:lstStyle/>
          <a:p>
            <a:pPr algn="ctr"/>
            <a:r>
              <a:rPr lang="en-GB" sz="7184" dirty="0">
                <a:latin typeface="Arial Rounded MT Bold" pitchFamily="-105" charset="0"/>
              </a:rPr>
              <a:t>Title</a:t>
            </a:r>
            <a:endParaRPr lang="en-GB" sz="7184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76BA7EE-F7DE-30D9-1263-C8625B235FB1}"/>
              </a:ext>
            </a:extLst>
          </p:cNvPr>
          <p:cNvSpPr txBox="1"/>
          <p:nvPr/>
        </p:nvSpPr>
        <p:spPr>
          <a:xfrm>
            <a:off x="1046098" y="881100"/>
            <a:ext cx="5458546" cy="866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029" dirty="0">
                <a:latin typeface="Arial" panose="020B0604020202020204" pitchFamily="34" charset="0"/>
                <a:cs typeface="Arial" panose="020B0604020202020204" pitchFamily="34" charset="0"/>
              </a:rPr>
              <a:t>Organization Logo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0EE1F19D-5556-CC43-35E6-80DA59EE91AD}"/>
              </a:ext>
            </a:extLst>
          </p:cNvPr>
          <p:cNvSpPr/>
          <p:nvPr/>
        </p:nvSpPr>
        <p:spPr>
          <a:xfrm>
            <a:off x="-42648" y="-29548"/>
            <a:ext cx="30258029" cy="2840383"/>
          </a:xfrm>
          <a:prstGeom prst="rect">
            <a:avLst/>
          </a:prstGeom>
          <a:solidFill>
            <a:schemeClr val="bg2">
              <a:lumMod val="9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3231" dirty="0"/>
          </a:p>
        </p:txBody>
      </p:sp>
      <p:pic>
        <p:nvPicPr>
          <p:cNvPr id="2" name="Picture 1" descr="Logo UNIPD">
            <a:extLst>
              <a:ext uri="{FF2B5EF4-FFF2-40B4-BE49-F238E27FC236}">
                <a16:creationId xmlns:a16="http://schemas.microsoft.com/office/drawing/2014/main" id="{891EE128-9CCE-425A-5A21-6797893783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502747" y="39691485"/>
            <a:ext cx="12745840" cy="128550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4B7BFC9-DA2D-D17E-F5A9-AFA065386F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046498" y="37949019"/>
            <a:ext cx="2359043" cy="145008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B389F08-6CBA-1421-6F37-87EAA7B6A36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984703" y="38031764"/>
            <a:ext cx="2207601" cy="1188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521E783-0A5E-A525-E666-315A972FB54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928349" y="38006067"/>
            <a:ext cx="1407495" cy="1265575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A96832E8-FF5C-A7AB-8FD2-4B74753D2150}"/>
              </a:ext>
            </a:extLst>
          </p:cNvPr>
          <p:cNvSpPr txBox="1"/>
          <p:nvPr/>
        </p:nvSpPr>
        <p:spPr>
          <a:xfrm>
            <a:off x="953477" y="28144775"/>
            <a:ext cx="10770897" cy="8662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029" b="1" dirty="0">
                <a:latin typeface="Arial" panose="020B0604020202020204" pitchFamily="34" charset="0"/>
                <a:cs typeface="Arial" panose="020B0604020202020204" pitchFamily="34" charset="0"/>
              </a:rPr>
              <a:t>Key conclusions and perspectives</a:t>
            </a:r>
          </a:p>
        </p:txBody>
      </p:sp>
    </p:spTree>
    <p:extLst>
      <p:ext uri="{BB962C8B-B14F-4D97-AF65-F5344CB8AC3E}">
        <p14:creationId xmlns:p14="http://schemas.microsoft.com/office/powerpoint/2010/main" val="29704478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i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93</TotalTime>
  <Words>65</Words>
  <Application>Microsoft Macintosh PowerPoint</Application>
  <PresentationFormat>Personalizzato</PresentationFormat>
  <Paragraphs>12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Arial Rounded MT Bold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DILETTA TOSETTO</dc:creator>
  <cp:lastModifiedBy>DILETTA TOSETTO</cp:lastModifiedBy>
  <cp:revision>50</cp:revision>
  <dcterms:created xsi:type="dcterms:W3CDTF">2026-02-13T09:03:06Z</dcterms:created>
  <dcterms:modified xsi:type="dcterms:W3CDTF">2026-07-23T10:21:38Z</dcterms:modified>
</cp:coreProperties>
</file>